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872FEF-D0FB-4766-A9CF-C392C59924A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49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7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59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961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94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934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638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15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5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1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27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02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45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6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24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79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68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F2963C-52DF-466B-89CA-704C3F3FEA69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6DCC94-27F3-40A7-B81E-9D3580C01C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33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3AEC0E-D1D0-4293-90CE-7877A38D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00" y="0"/>
            <a:ext cx="10515600" cy="1325563"/>
          </a:xfrm>
        </p:spPr>
        <p:txBody>
          <a:bodyPr/>
          <a:lstStyle/>
          <a:p>
            <a:r>
              <a:rPr lang="en-IN" dirty="0"/>
              <a:t>Stack 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B305F-ADC4-407F-BAA1-3D7D3E398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7" t="30371" r="16067" b="45924"/>
          <a:stretch/>
        </p:blipFill>
        <p:spPr>
          <a:xfrm rot="10800000">
            <a:off x="1088569" y="970721"/>
            <a:ext cx="9782630" cy="162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4FA78-2E2A-46DE-8EDF-5CF6275B0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8" t="27231" r="5655" b="-2821"/>
          <a:stretch/>
        </p:blipFill>
        <p:spPr>
          <a:xfrm>
            <a:off x="1103488" y="2596486"/>
            <a:ext cx="9782630" cy="37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1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CBE38-D0ED-4C34-B7F8-CCAF210FB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45174" r="16404" b="21194"/>
          <a:stretch/>
        </p:blipFill>
        <p:spPr>
          <a:xfrm>
            <a:off x="1787856" y="245660"/>
            <a:ext cx="7710986" cy="2224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EF4BA-3F05-4781-B14B-E7494DC47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44" t="19304" r="11186" b="7860"/>
          <a:stretch/>
        </p:blipFill>
        <p:spPr>
          <a:xfrm>
            <a:off x="1787855" y="2470245"/>
            <a:ext cx="7710985" cy="42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4E3D4-E947-45B1-BF52-A88E16867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6270" r="12378" b="13631"/>
          <a:stretch/>
        </p:blipFill>
        <p:spPr>
          <a:xfrm>
            <a:off x="1310184" y="395785"/>
            <a:ext cx="9444251" cy="303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2F911-8077-4DCE-B3AB-33F9B3A1C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" t="28459" r="11632" b="9054"/>
          <a:stretch/>
        </p:blipFill>
        <p:spPr>
          <a:xfrm>
            <a:off x="1310184" y="3429000"/>
            <a:ext cx="9444251" cy="31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4441-99C6-4760-9E6B-14034C1F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0"/>
            <a:ext cx="10515600" cy="1325563"/>
          </a:xfrm>
        </p:spPr>
        <p:txBody>
          <a:bodyPr/>
          <a:lstStyle/>
          <a:p>
            <a:r>
              <a:rPr lang="en-IN" dirty="0"/>
              <a:t>Polish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C7809-5215-4130-911C-FA24A2BE4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6" t="9553" r="6711" b="8259"/>
          <a:stretch/>
        </p:blipFill>
        <p:spPr>
          <a:xfrm>
            <a:off x="1433015" y="982639"/>
            <a:ext cx="9471545" cy="56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242-9445-46EC-A1A4-2DF00F9B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Conversion to Postfix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37161-C732-4DF6-9637-6FDA19CEE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32040" r="10141" b="6268"/>
          <a:stretch/>
        </p:blipFill>
        <p:spPr>
          <a:xfrm>
            <a:off x="1284172" y="1045705"/>
            <a:ext cx="9456616" cy="53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A3CC1-DF62-4488-9954-C83FE5FA1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14328" r="16701" b="11044"/>
          <a:stretch/>
        </p:blipFill>
        <p:spPr>
          <a:xfrm>
            <a:off x="2129051" y="245659"/>
            <a:ext cx="7888406" cy="511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779C5-B6CD-4259-8B6B-BAAF4CC2A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31" t="18507" r="20130" b="64378"/>
          <a:stretch/>
        </p:blipFill>
        <p:spPr>
          <a:xfrm>
            <a:off x="2129051" y="5363570"/>
            <a:ext cx="7888406" cy="11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50B7F-BC1D-466B-A508-816FED40B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4030" r="22963" b="12836"/>
          <a:stretch/>
        </p:blipFill>
        <p:spPr>
          <a:xfrm>
            <a:off x="1337480" y="586853"/>
            <a:ext cx="9537535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9CCB-B290-499C-A62B-78C0797A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8C312-FA01-4A29-BF0A-CF4E921D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3" t="39353" r="7756" b="12039"/>
          <a:stretch/>
        </p:blipFill>
        <p:spPr>
          <a:xfrm>
            <a:off x="1483057" y="1023581"/>
            <a:ext cx="9225886" cy="368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9A362-395B-4027-B54E-3991B281E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6" t="42189" r="16553" b="35920"/>
          <a:stretch/>
        </p:blipFill>
        <p:spPr>
          <a:xfrm>
            <a:off x="1483057" y="4705168"/>
            <a:ext cx="9225886" cy="15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23266-7A24-4A86-AC01-2C812EC3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5721" r="14316" b="5274"/>
          <a:stretch/>
        </p:blipFill>
        <p:spPr>
          <a:xfrm>
            <a:off x="1774209" y="719919"/>
            <a:ext cx="8420668" cy="5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7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EE60-C2F3-413D-825E-0D6CDC1E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Evaluation of Postfix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896F8-1007-402A-82A4-B736047BA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08" t="35821" r="8800" b="22189"/>
          <a:stretch/>
        </p:blipFill>
        <p:spPr>
          <a:xfrm>
            <a:off x="1214651" y="1583138"/>
            <a:ext cx="9430603" cy="39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3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317B7-4B6B-4393-92D3-42F64345D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24079" r="15657" b="21394"/>
          <a:stretch/>
        </p:blipFill>
        <p:spPr>
          <a:xfrm>
            <a:off x="1558120" y="452776"/>
            <a:ext cx="9075760" cy="59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9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60</TotalTime>
  <Words>13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Stack Applications</vt:lpstr>
      <vt:lpstr>Polish String</vt:lpstr>
      <vt:lpstr>Conversion to Postfix Expression</vt:lpstr>
      <vt:lpstr>PowerPoint Presentation</vt:lpstr>
      <vt:lpstr>PowerPoint Presentation</vt:lpstr>
      <vt:lpstr>Algorithm</vt:lpstr>
      <vt:lpstr>PowerPoint Presentation</vt:lpstr>
      <vt:lpstr>Evaluation of Postfix Expression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Applications</dc:title>
  <dc:creator>User</dc:creator>
  <cp:lastModifiedBy>User</cp:lastModifiedBy>
  <cp:revision>5</cp:revision>
  <dcterms:created xsi:type="dcterms:W3CDTF">2020-12-08T05:05:22Z</dcterms:created>
  <dcterms:modified xsi:type="dcterms:W3CDTF">2020-12-08T06:05:38Z</dcterms:modified>
</cp:coreProperties>
</file>